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7444363" cy="21062950"/>
  <p:notesSz cx="9271000" cy="7010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313303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6518" algn="l" defTabSz="313303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3039" algn="l" defTabSz="313303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699557" algn="l" defTabSz="313303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66076" algn="l" defTabSz="313303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2596" algn="l" defTabSz="313303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399115" algn="l" defTabSz="313303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65634" algn="l" defTabSz="313303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32154" algn="l" defTabSz="3133039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6" userDrawn="1">
          <p15:clr>
            <a:srgbClr val="A4A3A4"/>
          </p15:clr>
        </p15:guide>
        <p15:guide id="2" pos="11800" userDrawn="1">
          <p15:clr>
            <a:srgbClr val="A4A3A4"/>
          </p15:clr>
        </p15:guide>
        <p15:guide id="3" orient="horz" pos="6634">
          <p15:clr>
            <a:srgbClr val="A4A3A4"/>
          </p15:clr>
        </p15:guide>
        <p15:guide id="4" pos="117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93"/>
    <a:srgbClr val="C349B2"/>
    <a:srgbClr val="ED8B1F"/>
    <a:srgbClr val="BE8264"/>
    <a:srgbClr val="C78059"/>
    <a:srgbClr val="CBA401"/>
    <a:srgbClr val="AAC8CE"/>
    <a:srgbClr val="DCE2E4"/>
    <a:srgbClr val="F9FAD2"/>
    <a:srgbClr val="E0E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>
      <p:cViewPr>
        <p:scale>
          <a:sx n="50" d="100"/>
          <a:sy n="50" d="100"/>
        </p:scale>
        <p:origin x="-40" y="144"/>
      </p:cViewPr>
      <p:guideLst>
        <p:guide orient="horz" pos="6636"/>
        <p:guide pos="11800"/>
        <p:guide orient="horz" pos="6634"/>
        <p:guide pos="117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96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450" y="0"/>
            <a:ext cx="401796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FAA9A-6158-3A4E-B671-76413B1E4226}" type="datetimeFigureOut">
              <a:rPr lang="en-US" smtClean="0"/>
              <a:t>9/17/23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73438"/>
            <a:ext cx="741680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1796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450" y="6659563"/>
            <a:ext cx="401796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2C4BC-A40C-AA47-8AB7-0BC51C76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2C4BC-A40C-AA47-8AB7-0BC51C7657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9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32392" y="2701132"/>
            <a:ext cx="30326037" cy="57508679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1294" y="2701132"/>
            <a:ext cx="90367025" cy="57508679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850" y="13534897"/>
            <a:ext cx="31827710" cy="4183336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7850" y="8927380"/>
            <a:ext cx="31827710" cy="4607518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6428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285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 marL="4992844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5712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2140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9985688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64996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1425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1290" y="15728957"/>
            <a:ext cx="60346532" cy="44480856"/>
          </a:xfrm>
        </p:spPr>
        <p:txBody>
          <a:bodyPr/>
          <a:lstStyle>
            <a:defPPr>
              <a:defRPr kern="1200" smtId="4294967295"/>
            </a:defPPr>
            <a:lvl1pPr>
              <a:defRPr sz="10100"/>
            </a:lvl1pPr>
            <a:lvl2pPr>
              <a:defRPr sz="87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1892" y="15728957"/>
            <a:ext cx="60346532" cy="44480856"/>
          </a:xfrm>
        </p:spPr>
        <p:txBody>
          <a:bodyPr/>
          <a:lstStyle>
            <a:defPPr>
              <a:defRPr kern="1200" smtId="4294967295"/>
            </a:defPPr>
            <a:lvl1pPr>
              <a:defRPr sz="10100"/>
            </a:lvl1pPr>
            <a:lvl2pPr>
              <a:defRPr sz="87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221" y="843495"/>
            <a:ext cx="33699924" cy="3510492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223" y="4714789"/>
            <a:ext cx="16544430" cy="1964899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00" b="1"/>
            </a:lvl1pPr>
            <a:lvl2pPr marL="1664281" indent="0">
              <a:buNone/>
              <a:defRPr sz="7300" b="1"/>
            </a:lvl2pPr>
            <a:lvl3pPr marL="3328562" indent="0">
              <a:buNone/>
              <a:defRPr sz="6600" b="1"/>
            </a:lvl3pPr>
            <a:lvl4pPr marL="4992844" indent="0">
              <a:buNone/>
              <a:defRPr sz="5800" b="1"/>
            </a:lvl4pPr>
            <a:lvl5pPr marL="6657126" indent="0">
              <a:buNone/>
              <a:defRPr sz="5800" b="1"/>
            </a:lvl5pPr>
            <a:lvl6pPr marL="8321407" indent="0">
              <a:buNone/>
              <a:defRPr sz="5800" b="1"/>
            </a:lvl6pPr>
            <a:lvl7pPr marL="9985688" indent="0">
              <a:buNone/>
              <a:defRPr sz="5800" b="1"/>
            </a:lvl7pPr>
            <a:lvl8pPr marL="11649969" indent="0">
              <a:buNone/>
              <a:defRPr sz="5800" b="1"/>
            </a:lvl8pPr>
            <a:lvl9pPr marL="13314252" indent="0">
              <a:buNone/>
              <a:defRPr sz="5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2223" y="6679689"/>
            <a:ext cx="16544430" cy="12135577"/>
          </a:xfrm>
        </p:spPr>
        <p:txBody>
          <a:bodyPr/>
          <a:lstStyle>
            <a:defPPr>
              <a:defRPr kern="1200" smtId="4294967295"/>
            </a:defPPr>
            <a:lvl1pPr>
              <a:defRPr sz="8700"/>
            </a:lvl1pPr>
            <a:lvl2pPr>
              <a:defRPr sz="7300"/>
            </a:lvl2pPr>
            <a:lvl3pPr>
              <a:defRPr sz="66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21219" y="4714789"/>
            <a:ext cx="16550928" cy="1964899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00" b="1"/>
            </a:lvl1pPr>
            <a:lvl2pPr marL="1664281" indent="0">
              <a:buNone/>
              <a:defRPr sz="7300" b="1"/>
            </a:lvl2pPr>
            <a:lvl3pPr marL="3328562" indent="0">
              <a:buNone/>
              <a:defRPr sz="6600" b="1"/>
            </a:lvl3pPr>
            <a:lvl4pPr marL="4992844" indent="0">
              <a:buNone/>
              <a:defRPr sz="5800" b="1"/>
            </a:lvl4pPr>
            <a:lvl5pPr marL="6657126" indent="0">
              <a:buNone/>
              <a:defRPr sz="5800" b="1"/>
            </a:lvl5pPr>
            <a:lvl6pPr marL="8321407" indent="0">
              <a:buNone/>
              <a:defRPr sz="5800" b="1"/>
            </a:lvl6pPr>
            <a:lvl7pPr marL="9985688" indent="0">
              <a:buNone/>
              <a:defRPr sz="5800" b="1"/>
            </a:lvl7pPr>
            <a:lvl8pPr marL="11649969" indent="0">
              <a:buNone/>
              <a:defRPr sz="5800" b="1"/>
            </a:lvl8pPr>
            <a:lvl9pPr marL="13314252" indent="0">
              <a:buNone/>
              <a:defRPr sz="5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21219" y="6679689"/>
            <a:ext cx="16550928" cy="12135577"/>
          </a:xfrm>
        </p:spPr>
        <p:txBody>
          <a:bodyPr/>
          <a:lstStyle>
            <a:defPPr>
              <a:defRPr kern="1200" smtId="4294967295"/>
            </a:defPPr>
            <a:lvl1pPr>
              <a:defRPr sz="8700"/>
            </a:lvl1pPr>
            <a:lvl2pPr>
              <a:defRPr sz="7300"/>
            </a:lvl2pPr>
            <a:lvl3pPr>
              <a:defRPr sz="66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225" y="838619"/>
            <a:ext cx="12318938" cy="356900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9704" y="838621"/>
            <a:ext cx="20932440" cy="17976644"/>
          </a:xfrm>
        </p:spPr>
        <p:txBody>
          <a:bodyPr/>
          <a:lstStyle>
            <a:defPPr>
              <a:defRPr kern="1200" smtId="4294967295"/>
            </a:defPPr>
            <a:lvl1pPr>
              <a:defRPr sz="11600"/>
            </a:lvl1pPr>
            <a:lvl2pPr>
              <a:defRPr sz="10100"/>
            </a:lvl2pPr>
            <a:lvl3pPr>
              <a:defRPr sz="87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2225" y="4407621"/>
            <a:ext cx="12318938" cy="14407645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100"/>
            </a:lvl1pPr>
            <a:lvl2pPr marL="1664281" indent="0">
              <a:buNone/>
              <a:defRPr sz="4300"/>
            </a:lvl2pPr>
            <a:lvl3pPr marL="3328562" indent="0">
              <a:buNone/>
              <a:defRPr sz="3600"/>
            </a:lvl3pPr>
            <a:lvl4pPr marL="4992844" indent="0">
              <a:buNone/>
              <a:defRPr sz="3300"/>
            </a:lvl4pPr>
            <a:lvl5pPr marL="6657126" indent="0">
              <a:buNone/>
              <a:defRPr sz="3300"/>
            </a:lvl5pPr>
            <a:lvl6pPr marL="8321407" indent="0">
              <a:buNone/>
              <a:defRPr sz="3300"/>
            </a:lvl6pPr>
            <a:lvl7pPr marL="9985688" indent="0">
              <a:buNone/>
              <a:defRPr sz="3300"/>
            </a:lvl7pPr>
            <a:lvl8pPr marL="11649969" indent="0">
              <a:buNone/>
              <a:defRPr sz="3300"/>
            </a:lvl8pPr>
            <a:lvl9pPr marL="13314252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361" y="14744066"/>
            <a:ext cx="22466619" cy="174062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39361" y="1882017"/>
            <a:ext cx="22466619" cy="1263776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1600"/>
            </a:lvl1pPr>
            <a:lvl2pPr marL="1664281" indent="0">
              <a:buNone/>
              <a:defRPr sz="10100"/>
            </a:lvl2pPr>
            <a:lvl3pPr marL="3328562" indent="0">
              <a:buNone/>
              <a:defRPr sz="8700"/>
            </a:lvl3pPr>
            <a:lvl4pPr marL="4992844" indent="0">
              <a:buNone/>
              <a:defRPr sz="7300"/>
            </a:lvl4pPr>
            <a:lvl5pPr marL="6657126" indent="0">
              <a:buNone/>
              <a:defRPr sz="7300"/>
            </a:lvl5pPr>
            <a:lvl6pPr marL="8321407" indent="0">
              <a:buNone/>
              <a:defRPr sz="7300"/>
            </a:lvl6pPr>
            <a:lvl7pPr marL="9985688" indent="0">
              <a:buNone/>
              <a:defRPr sz="7300"/>
            </a:lvl7pPr>
            <a:lvl8pPr marL="11649969" indent="0">
              <a:buNone/>
              <a:defRPr sz="7300"/>
            </a:lvl8pPr>
            <a:lvl9pPr marL="13314252" indent="0">
              <a:buNone/>
              <a:defRPr sz="7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9361" y="16484687"/>
            <a:ext cx="22466619" cy="247196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100"/>
            </a:lvl1pPr>
            <a:lvl2pPr marL="1664281" indent="0">
              <a:buNone/>
              <a:defRPr sz="4300"/>
            </a:lvl2pPr>
            <a:lvl3pPr marL="3328562" indent="0">
              <a:buNone/>
              <a:defRPr sz="3600"/>
            </a:lvl3pPr>
            <a:lvl4pPr marL="4992844" indent="0">
              <a:buNone/>
              <a:defRPr sz="3300"/>
            </a:lvl4pPr>
            <a:lvl5pPr marL="6657126" indent="0">
              <a:buNone/>
              <a:defRPr sz="3300"/>
            </a:lvl5pPr>
            <a:lvl6pPr marL="8321407" indent="0">
              <a:buNone/>
              <a:defRPr sz="3300"/>
            </a:lvl6pPr>
            <a:lvl7pPr marL="9985688" indent="0">
              <a:buNone/>
              <a:defRPr sz="3300"/>
            </a:lvl7pPr>
            <a:lvl8pPr marL="11649969" indent="0">
              <a:buNone/>
              <a:defRPr sz="3300"/>
            </a:lvl8pPr>
            <a:lvl9pPr marL="13314252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2221" y="843495"/>
            <a:ext cx="33699924" cy="3510492"/>
          </a:xfrm>
          <a:prstGeom prst="rect">
            <a:avLst/>
          </a:prstGeom>
        </p:spPr>
        <p:txBody>
          <a:bodyPr vert="horz" lIns="438679" tIns="219338" rIns="438679" bIns="219338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221" y="4914691"/>
            <a:ext cx="33699924" cy="13900575"/>
          </a:xfrm>
          <a:prstGeom prst="rect">
            <a:avLst/>
          </a:prstGeom>
        </p:spPr>
        <p:txBody>
          <a:bodyPr vert="horz" lIns="438679" tIns="219338" rIns="438679" bIns="219338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2220" y="19522237"/>
            <a:ext cx="8737018" cy="1121407"/>
          </a:xfrm>
          <a:prstGeom prst="rect">
            <a:avLst/>
          </a:prstGeom>
        </p:spPr>
        <p:txBody>
          <a:bodyPr vert="horz" lIns="438679" tIns="219338" rIns="438679" bIns="219338" rtlCol="0" anchor="ctr"/>
          <a:lstStyle>
            <a:defPPr>
              <a:defRPr kern="1200" smtId="4294967295"/>
            </a:defPPr>
            <a:lvl1pPr algn="l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3493" y="19522237"/>
            <a:ext cx="11857382" cy="1121407"/>
          </a:xfrm>
          <a:prstGeom prst="rect">
            <a:avLst/>
          </a:prstGeom>
        </p:spPr>
        <p:txBody>
          <a:bodyPr vert="horz" lIns="438679" tIns="219338" rIns="438679" bIns="219338" rtlCol="0" anchor="ctr"/>
          <a:lstStyle>
            <a:defPPr>
              <a:defRPr kern="1200" smtId="4294967295"/>
            </a:defPPr>
            <a:lvl1pPr algn="ct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35129" y="19522237"/>
            <a:ext cx="8737018" cy="1121407"/>
          </a:xfrm>
          <a:prstGeom prst="rect">
            <a:avLst/>
          </a:prstGeom>
        </p:spPr>
        <p:txBody>
          <a:bodyPr vert="horz" lIns="438679" tIns="219338" rIns="438679" bIns="219338" rtlCol="0" anchor="ctr"/>
          <a:lstStyle>
            <a:defPPr>
              <a:defRPr kern="1200" smtId="4294967295"/>
            </a:defPPr>
            <a:lvl1pPr algn="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328562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248212" indent="-1248212" algn="l" defTabSz="3328562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58" indent="-1040177" algn="l" defTabSz="3328562" rtl="0" eaLnBrk="1" latinLnBrk="0" hangingPunct="1">
        <a:spcBef>
          <a:spcPct val="20000"/>
        </a:spcBef>
        <a:buFont typeface="Arial" pitchFamily="34" charset="0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4160704" indent="-832141" algn="l" defTabSz="3328562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5824985" indent="-832141" algn="l" defTabSz="3328562" rtl="0" eaLnBrk="1" latinLnBrk="0" hangingPunct="1">
        <a:spcBef>
          <a:spcPct val="20000"/>
        </a:spcBef>
        <a:buFont typeface="Arial" pitchFamily="34" charset="0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89266" indent="-832141" algn="l" defTabSz="3328562" rtl="0" eaLnBrk="1" latinLnBrk="0" hangingPunct="1">
        <a:spcBef>
          <a:spcPct val="20000"/>
        </a:spcBef>
        <a:buFont typeface="Arial" pitchFamily="34" charset="0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53547" indent="-832141" algn="l" defTabSz="3328562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17828" indent="-832141" algn="l" defTabSz="3328562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482111" indent="-832141" algn="l" defTabSz="3328562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146390" indent="-832141" algn="l" defTabSz="3328562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2856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64281" algn="l" defTabSz="332856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28562" algn="l" defTabSz="332856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992844" algn="l" defTabSz="332856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57126" algn="l" defTabSz="332856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21407" algn="l" defTabSz="332856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9985688" algn="l" defTabSz="332856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49969" algn="l" defTabSz="332856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14252" algn="l" defTabSz="3328562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0" y="1734092"/>
            <a:ext cx="37444363" cy="19328858"/>
            <a:chOff x="283242" y="-144703"/>
            <a:chExt cx="37444363" cy="10675785"/>
          </a:xfrm>
        </p:grpSpPr>
        <p:sp>
          <p:nvSpPr>
            <p:cNvPr id="50" name="Rectangle 49"/>
            <p:cNvSpPr/>
            <p:nvPr/>
          </p:nvSpPr>
          <p:spPr>
            <a:xfrm>
              <a:off x="283242" y="10113613"/>
              <a:ext cx="37444363" cy="417469"/>
            </a:xfrm>
            <a:prstGeom prst="rect">
              <a:avLst/>
            </a:prstGeom>
            <a:solidFill>
              <a:srgbClr val="ED8B1F"/>
            </a:solidFill>
            <a:ln>
              <a:solidFill>
                <a:srgbClr val="ED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3242" y="-144703"/>
              <a:ext cx="37444363" cy="1352206"/>
            </a:xfrm>
            <a:prstGeom prst="rect">
              <a:avLst/>
            </a:prstGeom>
            <a:solidFill>
              <a:srgbClr val="521B93"/>
            </a:solidFill>
            <a:ln>
              <a:solidFill>
                <a:srgbClr val="C34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288134" y="12475692"/>
            <a:ext cx="7485866" cy="7762058"/>
          </a:xfrm>
          <a:prstGeom prst="roundRect">
            <a:avLst>
              <a:gd name="adj" fmla="val 3206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6" rIns="91393" bIns="45696" rtlCol="0" anchor="ctr"/>
          <a:lstStyle>
            <a:defPPr>
              <a:defRPr kern="1200" smtId="4294967295"/>
            </a:defPPr>
          </a:lstStyle>
          <a:p>
            <a:pPr algn="ctr"/>
            <a:endParaRPr lang="en-US" sz="8700" dirty="0">
              <a:latin typeface="Century Gothic" panose="020B0502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7508352" y="4317774"/>
            <a:ext cx="11924080" cy="15919975"/>
          </a:xfrm>
          <a:prstGeom prst="roundRect">
            <a:avLst>
              <a:gd name="adj" fmla="val 2650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6" rIns="91393" bIns="45696" rtlCol="0" anchor="ctr"/>
          <a:lstStyle>
            <a:defPPr>
              <a:defRPr kern="1200" smtId="4294967295"/>
            </a:defPPr>
          </a:lstStyle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9756044" y="16832492"/>
            <a:ext cx="7400185" cy="3400744"/>
          </a:xfrm>
          <a:prstGeom prst="roundRect">
            <a:avLst>
              <a:gd name="adj" fmla="val 3951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6" rIns="91393" bIns="45696" rtlCol="0" anchor="ctr"/>
          <a:lstStyle>
            <a:defPPr>
              <a:defRPr kern="1200" smtId="4294967295"/>
            </a:defPPr>
          </a:lstStyle>
          <a:p>
            <a:pPr algn="ctr"/>
            <a:endParaRPr lang="en-US" sz="8700" dirty="0">
              <a:latin typeface="Century Gothic" panose="020B0502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9756044" y="12309895"/>
            <a:ext cx="7400185" cy="4325062"/>
          </a:xfrm>
          <a:prstGeom prst="roundRect">
            <a:avLst>
              <a:gd name="adj" fmla="val 3951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6" rIns="91393" bIns="45696" rtlCol="0" anchor="ctr"/>
          <a:lstStyle>
            <a:defPPr>
              <a:defRPr kern="1200" smtId="4294967295"/>
            </a:defPPr>
          </a:lstStyle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1377" y="4553539"/>
            <a:ext cx="6689021" cy="707726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Abstract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83733" y="5549809"/>
            <a:ext cx="7038484" cy="6555592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0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Font size not less than 30 </a:t>
            </a:r>
            <a:r>
              <a:rPr lang="en-US" sz="3000" dirty="0" err="1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preferrably</a:t>
            </a:r>
            <a:r>
              <a:rPr lang="en-US" sz="30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Arial 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Hggghh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gggh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hyt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hhhht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ghgtre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dfser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fgtyhbn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njhyui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hgfd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CF2C83C-08B8-46D1-AEAA-7C0550B92975}"/>
              </a:ext>
            </a:extLst>
          </p:cNvPr>
          <p:cNvSpPr txBox="1"/>
          <p:nvPr/>
        </p:nvSpPr>
        <p:spPr>
          <a:xfrm>
            <a:off x="0" y="1818156"/>
            <a:ext cx="37444363" cy="2234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ePoster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Title</a:t>
            </a:r>
          </a:p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Author Names, Author Name, Author Name</a:t>
            </a:r>
          </a:p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First/Corresponding Author’s affiliation, Email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D2966-A38B-4B49-A6B6-D914E4D6F4BE}"/>
              </a:ext>
            </a:extLst>
          </p:cNvPr>
          <p:cNvSpPr/>
          <p:nvPr/>
        </p:nvSpPr>
        <p:spPr>
          <a:xfrm>
            <a:off x="786960" y="5316366"/>
            <a:ext cx="786945" cy="346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6" rIns="91393" bIns="45696" rtlCol="0" anchor="ctr"/>
          <a:lstStyle/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A5C452-2DAF-423A-BC0E-FB2D0D0E019D}"/>
              </a:ext>
            </a:extLst>
          </p:cNvPr>
          <p:cNvSpPr txBox="1"/>
          <p:nvPr/>
        </p:nvSpPr>
        <p:spPr>
          <a:xfrm>
            <a:off x="691377" y="12965593"/>
            <a:ext cx="6689021" cy="707726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053B5-623C-42C1-A5BA-FDB2309E17B5}"/>
              </a:ext>
            </a:extLst>
          </p:cNvPr>
          <p:cNvSpPr txBox="1"/>
          <p:nvPr/>
        </p:nvSpPr>
        <p:spPr>
          <a:xfrm>
            <a:off x="511880" y="13915851"/>
            <a:ext cx="6868518" cy="6093927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0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Font size not less than 30 </a:t>
            </a:r>
            <a:r>
              <a:rPr lang="en-US" sz="3000" dirty="0" err="1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preferrably</a:t>
            </a:r>
            <a:r>
              <a:rPr lang="en-US" sz="30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Arial font</a:t>
            </a: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93BC31-3E9A-4E00-A76F-069126324922}"/>
              </a:ext>
            </a:extLst>
          </p:cNvPr>
          <p:cNvSpPr/>
          <p:nvPr/>
        </p:nvSpPr>
        <p:spPr>
          <a:xfrm>
            <a:off x="786960" y="13807334"/>
            <a:ext cx="786945" cy="346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6" rIns="91393" bIns="45696" rtlCol="0" anchor="ctr"/>
          <a:lstStyle/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E4ADE2-1C83-47FC-978F-7E0CAA0FDC54}"/>
              </a:ext>
            </a:extLst>
          </p:cNvPr>
          <p:cNvSpPr txBox="1"/>
          <p:nvPr/>
        </p:nvSpPr>
        <p:spPr>
          <a:xfrm>
            <a:off x="8281021" y="4553539"/>
            <a:ext cx="6295549" cy="707726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Materials and Methods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B32DFF-2B3F-417B-9F8B-8B9F5C654495}"/>
              </a:ext>
            </a:extLst>
          </p:cNvPr>
          <p:cNvSpPr/>
          <p:nvPr/>
        </p:nvSpPr>
        <p:spPr>
          <a:xfrm>
            <a:off x="8557326" y="5316366"/>
            <a:ext cx="786945" cy="346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6" rIns="91393" bIns="45696" rtlCol="0" anchor="ctr"/>
          <a:lstStyle/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C26EDB-7235-4F91-A0E2-B62F3F0FCF6C}"/>
              </a:ext>
            </a:extLst>
          </p:cNvPr>
          <p:cNvSpPr txBox="1"/>
          <p:nvPr/>
        </p:nvSpPr>
        <p:spPr>
          <a:xfrm>
            <a:off x="17722559" y="4674884"/>
            <a:ext cx="6689021" cy="707726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2D236E-7546-4230-89C4-A3CB68860FFA}"/>
              </a:ext>
            </a:extLst>
          </p:cNvPr>
          <p:cNvSpPr txBox="1"/>
          <p:nvPr/>
        </p:nvSpPr>
        <p:spPr>
          <a:xfrm>
            <a:off x="17722559" y="5603367"/>
            <a:ext cx="10710251" cy="523102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B650100-83FA-4A86-9D02-FDB1046A1C5A}"/>
              </a:ext>
            </a:extLst>
          </p:cNvPr>
          <p:cNvSpPr/>
          <p:nvPr/>
        </p:nvSpPr>
        <p:spPr>
          <a:xfrm>
            <a:off x="30042098" y="5351046"/>
            <a:ext cx="786945" cy="346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6" rIns="91393" bIns="45696" rtlCol="0" anchor="ctr"/>
          <a:lstStyle/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E7CCBE-8901-4B3D-AE78-2BE3AAB26519}"/>
              </a:ext>
            </a:extLst>
          </p:cNvPr>
          <p:cNvSpPr txBox="1"/>
          <p:nvPr/>
        </p:nvSpPr>
        <p:spPr>
          <a:xfrm>
            <a:off x="29952618" y="12403683"/>
            <a:ext cx="6689021" cy="707726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40EB5-8D73-41C9-8CC9-4FFF7382622E}"/>
              </a:ext>
            </a:extLst>
          </p:cNvPr>
          <p:cNvSpPr txBox="1"/>
          <p:nvPr/>
        </p:nvSpPr>
        <p:spPr>
          <a:xfrm>
            <a:off x="29951046" y="13496395"/>
            <a:ext cx="6689021" cy="523102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to this section.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2942FC-744D-4F59-A0B9-6D4CBD4EA1A9}"/>
              </a:ext>
            </a:extLst>
          </p:cNvPr>
          <p:cNvSpPr/>
          <p:nvPr/>
        </p:nvSpPr>
        <p:spPr>
          <a:xfrm>
            <a:off x="30006850" y="13349046"/>
            <a:ext cx="786945" cy="346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6" rIns="91393" bIns="45696" rtlCol="0" anchor="ctr"/>
          <a:lstStyle/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BD65E6-B838-4D00-BF0C-3070FF4F3D21}"/>
              </a:ext>
            </a:extLst>
          </p:cNvPr>
          <p:cNvSpPr txBox="1"/>
          <p:nvPr/>
        </p:nvSpPr>
        <p:spPr>
          <a:xfrm>
            <a:off x="29952618" y="16940187"/>
            <a:ext cx="6979865" cy="707726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6C266B8-8AB7-40F0-B164-823BEF121F94}"/>
              </a:ext>
            </a:extLst>
          </p:cNvPr>
          <p:cNvSpPr/>
          <p:nvPr/>
        </p:nvSpPr>
        <p:spPr>
          <a:xfrm>
            <a:off x="30046494" y="17921204"/>
            <a:ext cx="786945" cy="346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6" rIns="91393" bIns="45696" rtlCol="0" anchor="ctr"/>
          <a:lstStyle/>
          <a:p>
            <a:pPr algn="ctr"/>
            <a:endParaRPr lang="en-US" sz="4700" dirty="0"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075425" y="535591"/>
            <a:ext cx="4696428" cy="738615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/>
          <a:p>
            <a:r>
              <a:rPr lang="en-IN" sz="4200" b="1" dirty="0">
                <a:latin typeface="+mj-lt"/>
              </a:rPr>
              <a:t>Poster Number ###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77243" y="5331645"/>
            <a:ext cx="8814947" cy="14865560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0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Font size not less than 30 </a:t>
            </a:r>
            <a:r>
              <a:rPr lang="en-US" sz="3000" dirty="0" err="1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preferrably</a:t>
            </a:r>
            <a:r>
              <a:rPr lang="en-US" sz="30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Arial</a:t>
            </a: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aaaaa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awerr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rtyu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rgfrty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yhuj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kdfsdfls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amdfm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asdsda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kkmlala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9718039" y="4317773"/>
            <a:ext cx="7438190" cy="7784982"/>
          </a:xfrm>
          <a:prstGeom prst="roundRect">
            <a:avLst>
              <a:gd name="adj" fmla="val 3951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6" rIns="91393" bIns="45696" rtlCol="0" anchor="ctr"/>
          <a:lstStyle>
            <a:defPPr>
              <a:defRPr kern="1200" smtId="4294967295"/>
            </a:defPPr>
          </a:lstStyle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722559" y="5432568"/>
            <a:ext cx="11518895" cy="14865560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0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Font size not less than 30 preferably Arial. Represent results in graphs and images as well. Font size not less than 30 </a:t>
            </a:r>
            <a:r>
              <a:rPr lang="en-US" sz="3000" dirty="0" err="1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preferrably</a:t>
            </a:r>
            <a:r>
              <a:rPr lang="en-US" sz="30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Arial. 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incididuant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6BEA15-BEE9-BDE3-1C35-B9C20BADC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781" y="0"/>
            <a:ext cx="13004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D243C48-689F-89D8-3843-6EFAEE6D475E}"/>
              </a:ext>
            </a:extLst>
          </p:cNvPr>
          <p:cNvSpPr/>
          <p:nvPr/>
        </p:nvSpPr>
        <p:spPr>
          <a:xfrm>
            <a:off x="483732" y="164000"/>
            <a:ext cx="1359329" cy="14455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Add Logo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25621A4-3E41-6B5A-FD5F-203C0E8510D6}"/>
              </a:ext>
            </a:extLst>
          </p:cNvPr>
          <p:cNvSpPr/>
          <p:nvPr/>
        </p:nvSpPr>
        <p:spPr>
          <a:xfrm>
            <a:off x="35603044" y="158208"/>
            <a:ext cx="1359329" cy="14455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Add Photo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ED74DB0-0698-287A-6BA6-F7F5D11F52E5}"/>
              </a:ext>
            </a:extLst>
          </p:cNvPr>
          <p:cNvSpPr txBox="1"/>
          <p:nvPr/>
        </p:nvSpPr>
        <p:spPr>
          <a:xfrm>
            <a:off x="2880421" y="234331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International Seminar on Exotic and Underutilized Horticultural Crops: Priorities and Emerging Trends</a:t>
            </a:r>
          </a:p>
          <a:p>
            <a:pPr algn="ctr"/>
            <a:r>
              <a:rPr lang="en-US" sz="2800" b="1" dirty="0"/>
              <a:t>17-19, October 2023, Bengaluru, India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0216E988-61AB-E00A-8CB2-2F239C22A0DD}"/>
              </a:ext>
            </a:extLst>
          </p:cNvPr>
          <p:cNvSpPr/>
          <p:nvPr/>
        </p:nvSpPr>
        <p:spPr>
          <a:xfrm>
            <a:off x="288134" y="4312641"/>
            <a:ext cx="7485866" cy="7966861"/>
          </a:xfrm>
          <a:prstGeom prst="roundRect">
            <a:avLst>
              <a:gd name="adj" fmla="val 3206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6" rIns="91393" bIns="45696" rtlCol="0" anchor="ctr"/>
          <a:lstStyle>
            <a:defPPr>
              <a:defRPr kern="1200" smtId="4294967295"/>
            </a:defPPr>
          </a:lstStyle>
          <a:p>
            <a:pPr algn="ctr"/>
            <a:endParaRPr lang="en-US" sz="8700" dirty="0">
              <a:latin typeface="Century Gothic" panose="020B0502020202020204" pitchFamily="34" charset="0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FA66C501-1CC6-6000-FC2D-262CAD31B31D}"/>
              </a:ext>
            </a:extLst>
          </p:cNvPr>
          <p:cNvSpPr/>
          <p:nvPr/>
        </p:nvSpPr>
        <p:spPr>
          <a:xfrm>
            <a:off x="7879224" y="4304190"/>
            <a:ext cx="9343521" cy="15919975"/>
          </a:xfrm>
          <a:prstGeom prst="roundRect">
            <a:avLst>
              <a:gd name="adj" fmla="val 2650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6" rIns="91393" bIns="45696" rtlCol="0" anchor="ctr"/>
          <a:lstStyle>
            <a:defPPr>
              <a:defRPr kern="1200" smtId="4294967295"/>
            </a:defPPr>
          </a:lstStyle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97" name="Picture 4" descr="Infographic data diagram with lorem ipsum Vector Image">
            <a:extLst>
              <a:ext uri="{FF2B5EF4-FFF2-40B4-BE49-F238E27FC236}">
                <a16:creationId xmlns:a16="http://schemas.microsoft.com/office/drawing/2014/main" id="{46C2ACFD-0C48-A0D5-4435-6163860B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559" y="17618500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 descr="Infographic data diagram with lorem ipsum Vector Image">
            <a:extLst>
              <a:ext uri="{FF2B5EF4-FFF2-40B4-BE49-F238E27FC236}">
                <a16:creationId xmlns:a16="http://schemas.microsoft.com/office/drawing/2014/main" id="{82B97844-2C27-06B6-FF89-31018E0BB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564" y="5549809"/>
            <a:ext cx="3608094" cy="33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5B08F894-8CD2-F949-B493-31F05F847902}"/>
              </a:ext>
            </a:extLst>
          </p:cNvPr>
          <p:cNvSpPr txBox="1"/>
          <p:nvPr/>
        </p:nvSpPr>
        <p:spPr>
          <a:xfrm>
            <a:off x="30042098" y="4642191"/>
            <a:ext cx="7038484" cy="6986480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Font size not less than 30 </a:t>
            </a:r>
            <a:r>
              <a:rPr lang="en-US" sz="2800" dirty="0" err="1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preferrably</a:t>
            </a:r>
            <a:r>
              <a:rPr lang="en-US" sz="28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Arial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Hggghh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gggh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hyt</a:t>
            </a:r>
            <a:endParaRPr lang="en-US" sz="28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IN" sz="28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hhhht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ghgtre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dfser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fgtyhbn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njhyui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hgfd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bbbbbbbbbbasd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hhhhhh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hjhhhhhh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aaaaa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jjjjjjatt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asdssdasasdasd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qwededewqdewdev</a:t>
            </a:r>
            <a:endParaRPr lang="en-US" sz="28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672DF80-6483-7A50-0398-8EA4970E68DA}"/>
              </a:ext>
            </a:extLst>
          </p:cNvPr>
          <p:cNvSpPr txBox="1"/>
          <p:nvPr/>
        </p:nvSpPr>
        <p:spPr>
          <a:xfrm>
            <a:off x="29956544" y="13058991"/>
            <a:ext cx="6868518" cy="3785603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0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Font size not less than 30 </a:t>
            </a:r>
            <a:r>
              <a:rPr lang="en-US" sz="3000" dirty="0" err="1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preferrably</a:t>
            </a:r>
            <a:r>
              <a:rPr lang="en-US" sz="3000" dirty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Arial font. 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sit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do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labore et dolore magna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. Ut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nostrud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ex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IN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3000" dirty="0" err="1">
                <a:latin typeface="Arial" pitchFamily="34" charset="0"/>
                <a:cs typeface="Arial" pitchFamily="34" charset="0"/>
              </a:rPr>
              <a:t>consequat</a:t>
            </a:r>
            <a:endParaRPr lang="en-US" sz="3000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A98C053-0123-CD4C-BE8B-8949AA50B03A}"/>
              </a:ext>
            </a:extLst>
          </p:cNvPr>
          <p:cNvSpPr txBox="1"/>
          <p:nvPr/>
        </p:nvSpPr>
        <p:spPr>
          <a:xfrm>
            <a:off x="29895954" y="17545039"/>
            <a:ext cx="70664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Author, A. A., Author, B. B., &amp; Author, C. C. (Year). Title of article: Subtitle words. </a:t>
            </a:r>
            <a:r>
              <a:rPr lang="en-IN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 of Periodical, volume number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(issue number), pages. https://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doi.org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xx.xxx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yyyyy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Author, A. A., Author, B. B., &amp; Author, C. C. (Year). Title of article: Subtitle words. </a:t>
            </a:r>
            <a:r>
              <a:rPr lang="en-IN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 of Periodical, volume number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(issue number), pages. https://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doi.org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xx.xxx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yyyyy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Author, A. A., Author, B. B., &amp; Author, C. C. (Year). Title of article: Subtitle words. </a:t>
            </a:r>
            <a:r>
              <a:rPr lang="en-IN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 of Periodical, volume number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(issue number), pages. https://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doi.org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xx.xxx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N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yyyyy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" name="Picture 4" descr="Infographic data diagram with lorem ipsum Vector Image">
            <a:extLst>
              <a:ext uri="{FF2B5EF4-FFF2-40B4-BE49-F238E27FC236}">
                <a16:creationId xmlns:a16="http://schemas.microsoft.com/office/drawing/2014/main" id="{EB829E74-9A36-6450-6EC4-F6EF70CF9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88" y="17558876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deliberatingwatermelon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1124</Words>
  <Application>Microsoft Macintosh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Sridhar Gutam</cp:lastModifiedBy>
  <cp:revision>28</cp:revision>
  <cp:lastPrinted>2012-07-31T19:59:21Z</cp:lastPrinted>
  <dcterms:modified xsi:type="dcterms:W3CDTF">2023-09-17T13:56:35Z</dcterms:modified>
  <cp:category>research posters template</cp:category>
</cp:coreProperties>
</file>